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1" r:id="rId4"/>
    <p:sldId id="273" r:id="rId5"/>
    <p:sldId id="274" r:id="rId6"/>
    <p:sldId id="275" r:id="rId7"/>
    <p:sldId id="268" r:id="rId8"/>
    <p:sldId id="280" r:id="rId9"/>
    <p:sldId id="270" r:id="rId10"/>
    <p:sldId id="276" r:id="rId11"/>
    <p:sldId id="277" r:id="rId12"/>
    <p:sldId id="286" r:id="rId13"/>
    <p:sldId id="269" r:id="rId14"/>
    <p:sldId id="258" r:id="rId15"/>
    <p:sldId id="278" r:id="rId16"/>
    <p:sldId id="279" r:id="rId17"/>
    <p:sldId id="281" r:id="rId18"/>
    <p:sldId id="282" r:id="rId19"/>
    <p:sldId id="283" r:id="rId20"/>
    <p:sldId id="284" r:id="rId21"/>
    <p:sldId id="285" r:id="rId22"/>
    <p:sldId id="259" r:id="rId23"/>
    <p:sldId id="28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20" autoAdjust="0"/>
    <p:restoredTop sz="94660"/>
  </p:normalViewPr>
  <p:slideViewPr>
    <p:cSldViewPr>
      <p:cViewPr varScale="1">
        <p:scale>
          <a:sx n="68" d="100"/>
          <a:sy n="68" d="100"/>
        </p:scale>
        <p:origin x="-858" y="-96"/>
      </p:cViewPr>
      <p:guideLst>
        <p:guide orient="horz" pos="2160"/>
        <p:guide pos="2880"/>
      </p:guideLst>
    </p:cSldViewPr>
  </p:slideViewPr>
  <p:notesTextViewPr>
    <p:cViewPr>
      <p:scale>
        <a:sx n="125" d="100"/>
        <a:sy n="125"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DE9676F-D120-4258-A7BE-027153969EC9}" type="datetimeFigureOut">
              <a:rPr lang="en-IE" smtClean="0"/>
              <a:pPr/>
              <a:t>10/04/2018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97B0ADB-0C53-4774-890B-CC4327AE3F6D}" type="slidenum">
              <a:rPr lang="en-IE" smtClean="0"/>
              <a:pPr/>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E9676F-D120-4258-A7BE-027153969EC9}" type="datetimeFigureOut">
              <a:rPr lang="en-IE" smtClean="0"/>
              <a:pPr/>
              <a:t>10/04/2018</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7B0ADB-0C53-4774-890B-CC4327AE3F6D}" type="slidenum">
              <a:rPr lang="en-IE" smtClean="0"/>
              <a:pPr/>
              <a:t>‹#›</a:t>
            </a:fld>
            <a:endParaRPr lang="en-I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E" sz="8000" dirty="0" smtClean="0">
                <a:solidFill>
                  <a:schemeClr val="bg1"/>
                </a:solidFill>
              </a:rPr>
              <a:t>E.A.S</a:t>
            </a:r>
            <a:endParaRPr lang="en-IE" sz="8000" dirty="0">
              <a:solidFill>
                <a:schemeClr val="bg1"/>
              </a:solidFill>
            </a:endParaRPr>
          </a:p>
        </p:txBody>
      </p:sp>
      <p:sp>
        <p:nvSpPr>
          <p:cNvPr id="3" name="Subtitle 2"/>
          <p:cNvSpPr>
            <a:spLocks noGrp="1"/>
          </p:cNvSpPr>
          <p:nvPr>
            <p:ph type="subTitle" idx="1"/>
          </p:nvPr>
        </p:nvSpPr>
        <p:spPr/>
        <p:txBody>
          <a:bodyPr>
            <a:noAutofit/>
          </a:bodyPr>
          <a:lstStyle/>
          <a:p>
            <a:r>
              <a:rPr lang="en-IE" sz="4800" dirty="0" smtClean="0">
                <a:solidFill>
                  <a:schemeClr val="bg1"/>
                </a:solidFill>
              </a:rPr>
              <a:t>Endangered Animal </a:t>
            </a:r>
            <a:r>
              <a:rPr lang="en-IE" sz="4800" dirty="0" smtClean="0">
                <a:solidFill>
                  <a:schemeClr val="bg1"/>
                </a:solidFill>
              </a:rPr>
              <a:t>Society	QQW+***************************************************************</a:t>
            </a:r>
            <a:endParaRPr lang="en-IE" sz="4800" dirty="0">
              <a:solidFill>
                <a:schemeClr val="bg1"/>
              </a:solidFill>
            </a:endParaRPr>
          </a:p>
        </p:txBody>
      </p:sp>
      <p:pic>
        <p:nvPicPr>
          <p:cNvPr id="12290" name="Picture 2" descr="Image result for PAW PRINTS"/>
          <p:cNvPicPr>
            <a:picLocks noChangeAspect="1" noChangeArrowheads="1"/>
          </p:cNvPicPr>
          <p:nvPr/>
        </p:nvPicPr>
        <p:blipFill>
          <a:blip r:embed="rId2" cstate="print"/>
          <a:srcRect/>
          <a:stretch>
            <a:fillRect/>
          </a:stretch>
        </p:blipFill>
        <p:spPr bwMode="auto">
          <a:xfrm>
            <a:off x="6156176" y="8397552"/>
            <a:ext cx="9144000" cy="1673424"/>
          </a:xfrm>
          <a:prstGeom prst="rect">
            <a:avLst/>
          </a:prstGeom>
          <a:noFill/>
        </p:spPr>
      </p:pic>
      <p:pic>
        <p:nvPicPr>
          <p:cNvPr id="13314" name="Picture 2" descr="Image result for junior entrepreneur"/>
          <p:cNvPicPr>
            <a:picLocks noChangeAspect="1" noChangeArrowheads="1"/>
          </p:cNvPicPr>
          <p:nvPr/>
        </p:nvPicPr>
        <p:blipFill>
          <a:blip r:embed="rId3" cstate="print"/>
          <a:srcRect/>
          <a:stretch>
            <a:fillRect/>
          </a:stretch>
        </p:blipFill>
        <p:spPr bwMode="auto">
          <a:xfrm>
            <a:off x="0" y="0"/>
            <a:ext cx="9144000" cy="249289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815"/>
            <a:ext cx="8229600" cy="1143000"/>
          </a:xfrm>
        </p:spPr>
        <p:txBody>
          <a:bodyPr/>
          <a:lstStyle/>
          <a:p>
            <a:r>
              <a:rPr lang="en-IE" dirty="0" smtClean="0"/>
              <a:t>All About Our Business</a:t>
            </a:r>
            <a:endParaRPr lang="en-IE" dirty="0"/>
          </a:p>
        </p:txBody>
      </p:sp>
      <p:sp>
        <p:nvSpPr>
          <p:cNvPr id="3" name="Content Placeholder 2"/>
          <p:cNvSpPr>
            <a:spLocks noGrp="1"/>
          </p:cNvSpPr>
          <p:nvPr>
            <p:ph idx="1"/>
          </p:nvPr>
        </p:nvSpPr>
        <p:spPr>
          <a:xfrm>
            <a:off x="467544" y="980728"/>
            <a:ext cx="8229600" cy="4525963"/>
          </a:xfrm>
        </p:spPr>
        <p:txBody>
          <a:bodyPr>
            <a:normAutofit/>
          </a:bodyPr>
          <a:lstStyle/>
          <a:p>
            <a:r>
              <a:rPr lang="en-IE" dirty="0" smtClean="0"/>
              <a:t>Our group is E.A.S. – the Endangered Animal Society. We make Fact </a:t>
            </a:r>
            <a:r>
              <a:rPr lang="en-IE" dirty="0"/>
              <a:t>F</a:t>
            </a:r>
            <a:r>
              <a:rPr lang="en-IE" dirty="0" smtClean="0"/>
              <a:t>rames based on endangered animals. A portion of the money we make goes to W.W.F to help protect life on</a:t>
            </a:r>
          </a:p>
          <a:p>
            <a:pPr marL="0" indent="0">
              <a:buNone/>
            </a:pPr>
            <a:r>
              <a:rPr lang="en-IE" dirty="0" smtClean="0"/>
              <a:t>    land and water.  Through </a:t>
            </a:r>
            <a:r>
              <a:rPr lang="en-IE" dirty="0"/>
              <a:t>t</a:t>
            </a:r>
            <a:r>
              <a:rPr lang="en-IE" dirty="0" smtClean="0"/>
              <a:t>his business we</a:t>
            </a:r>
          </a:p>
          <a:p>
            <a:pPr marL="0" indent="0">
              <a:buNone/>
            </a:pPr>
            <a:r>
              <a:rPr lang="en-IE" dirty="0"/>
              <a:t> </a:t>
            </a:r>
            <a:r>
              <a:rPr lang="en-IE" dirty="0" smtClean="0"/>
              <a:t>   hope to raise awareness </a:t>
            </a:r>
            <a:r>
              <a:rPr lang="en-IE" dirty="0"/>
              <a:t>i</a:t>
            </a:r>
            <a:r>
              <a:rPr lang="en-IE" dirty="0" smtClean="0"/>
              <a:t>n our school about </a:t>
            </a:r>
          </a:p>
          <a:p>
            <a:pPr marL="0" indent="0">
              <a:buNone/>
            </a:pPr>
            <a:r>
              <a:rPr lang="en-IE" dirty="0"/>
              <a:t> </a:t>
            </a:r>
            <a:r>
              <a:rPr lang="en-IE" dirty="0" smtClean="0"/>
              <a:t>   </a:t>
            </a:r>
            <a:r>
              <a:rPr lang="en-IE" dirty="0"/>
              <a:t>s</a:t>
            </a:r>
            <a:r>
              <a:rPr lang="en-IE" dirty="0" smtClean="0"/>
              <a:t>ustainable development and the Global          </a:t>
            </a:r>
          </a:p>
          <a:p>
            <a:pPr marL="0" indent="0">
              <a:buNone/>
            </a:pPr>
            <a:r>
              <a:rPr lang="en-IE" dirty="0"/>
              <a:t> </a:t>
            </a:r>
            <a:r>
              <a:rPr lang="en-IE" dirty="0" smtClean="0"/>
              <a:t>   Goals.  </a:t>
            </a:r>
          </a:p>
          <a:p>
            <a:pPr marL="0" indent="0">
              <a:buNone/>
            </a:pPr>
            <a:endParaRPr lang="en-IE" dirty="0"/>
          </a:p>
        </p:txBody>
      </p:sp>
      <p:pic>
        <p:nvPicPr>
          <p:cNvPr id="11266" name="Picture 2" descr="Image result for WWF"/>
          <p:cNvPicPr>
            <a:picLocks noChangeAspect="1" noChangeArrowheads="1"/>
          </p:cNvPicPr>
          <p:nvPr/>
        </p:nvPicPr>
        <p:blipFill>
          <a:blip r:embed="rId2" cstate="print"/>
          <a:srcRect/>
          <a:stretch>
            <a:fillRect/>
          </a:stretch>
        </p:blipFill>
        <p:spPr bwMode="auto">
          <a:xfrm>
            <a:off x="251520" y="3573016"/>
            <a:ext cx="66362" cy="72008"/>
          </a:xfrm>
          <a:prstGeom prst="rect">
            <a:avLst/>
          </a:prstGeom>
          <a:noFill/>
        </p:spPr>
      </p:pic>
      <p:pic>
        <p:nvPicPr>
          <p:cNvPr id="11268" name="Picture 4" descr="Image result for CUTE AMUR LEOPARD"/>
          <p:cNvPicPr>
            <a:picLocks noChangeAspect="1" noChangeArrowheads="1"/>
          </p:cNvPicPr>
          <p:nvPr/>
        </p:nvPicPr>
        <p:blipFill>
          <a:blip r:embed="rId3" cstate="print"/>
          <a:srcRect/>
          <a:stretch>
            <a:fillRect/>
          </a:stretch>
        </p:blipFill>
        <p:spPr bwMode="auto">
          <a:xfrm>
            <a:off x="4139952" y="4722872"/>
            <a:ext cx="3456384" cy="2135128"/>
          </a:xfrm>
          <a:prstGeom prst="rect">
            <a:avLst/>
          </a:prstGeom>
          <a:noFill/>
        </p:spPr>
      </p:pic>
    </p:spTree>
    <p:extLst>
      <p:ext uri="{BB962C8B-B14F-4D97-AF65-F5344CB8AC3E}">
        <p14:creationId xmlns:p14="http://schemas.microsoft.com/office/powerpoint/2010/main" xmlns="" val="4106242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WWF</a:t>
            </a:r>
            <a:endParaRPr lang="en-IE" dirty="0"/>
          </a:p>
        </p:txBody>
      </p:sp>
      <p:sp>
        <p:nvSpPr>
          <p:cNvPr id="3" name="Content Placeholder 2"/>
          <p:cNvSpPr>
            <a:spLocks noGrp="1"/>
          </p:cNvSpPr>
          <p:nvPr>
            <p:ph idx="1"/>
          </p:nvPr>
        </p:nvSpPr>
        <p:spPr/>
        <p:txBody>
          <a:bodyPr/>
          <a:lstStyle/>
          <a:p>
            <a:r>
              <a:rPr lang="en-IE" dirty="0" smtClean="0"/>
              <a:t>WWF is an organisation for endangered animals. WWF stands for World Wildlife Fund. Some of our money is going to WWF to raise money for endangered animals. The animals we based our product on are :Polar bears, Hawksbill turtle, Amur leopard and a Zebra.</a:t>
            </a:r>
            <a:endParaRPr lang="en-IE" dirty="0"/>
          </a:p>
        </p:txBody>
      </p:sp>
      <p:pic>
        <p:nvPicPr>
          <p:cNvPr id="5122" name="Picture 2" descr="Image result for WWF"/>
          <p:cNvPicPr>
            <a:picLocks noChangeAspect="1" noChangeArrowheads="1"/>
          </p:cNvPicPr>
          <p:nvPr/>
        </p:nvPicPr>
        <p:blipFill>
          <a:blip r:embed="rId2" cstate="print"/>
          <a:srcRect/>
          <a:stretch>
            <a:fillRect/>
          </a:stretch>
        </p:blipFill>
        <p:spPr bwMode="auto">
          <a:xfrm>
            <a:off x="7236296" y="4509120"/>
            <a:ext cx="1907704" cy="2348880"/>
          </a:xfrm>
          <a:prstGeom prst="rect">
            <a:avLst/>
          </a:prstGeom>
          <a:noFill/>
        </p:spPr>
      </p:pic>
      <p:pic>
        <p:nvPicPr>
          <p:cNvPr id="5124" name="Picture 4" descr="Image result for CUTE POLAR BEAR REAL LIFE"/>
          <p:cNvPicPr>
            <a:picLocks noChangeAspect="1" noChangeArrowheads="1"/>
          </p:cNvPicPr>
          <p:nvPr/>
        </p:nvPicPr>
        <p:blipFill>
          <a:blip r:embed="rId3" cstate="print"/>
          <a:srcRect/>
          <a:stretch>
            <a:fillRect/>
          </a:stretch>
        </p:blipFill>
        <p:spPr bwMode="auto">
          <a:xfrm>
            <a:off x="1043608" y="4653136"/>
            <a:ext cx="2592288" cy="1968624"/>
          </a:xfrm>
          <a:prstGeom prst="rect">
            <a:avLst/>
          </a:prstGeom>
          <a:noFill/>
        </p:spPr>
      </p:pic>
      <p:pic>
        <p:nvPicPr>
          <p:cNvPr id="5126" name="Picture 6" descr="Image result for CUTE ZEBRA REAL L"/>
          <p:cNvPicPr>
            <a:picLocks noChangeAspect="1" noChangeArrowheads="1"/>
          </p:cNvPicPr>
          <p:nvPr/>
        </p:nvPicPr>
        <p:blipFill>
          <a:blip r:embed="rId4" cstate="print"/>
          <a:srcRect/>
          <a:stretch>
            <a:fillRect/>
          </a:stretch>
        </p:blipFill>
        <p:spPr bwMode="auto">
          <a:xfrm>
            <a:off x="0" y="-11800"/>
            <a:ext cx="2123728" cy="1663867"/>
          </a:xfrm>
          <a:prstGeom prst="rect">
            <a:avLst/>
          </a:prstGeom>
          <a:noFill/>
        </p:spPr>
      </p:pic>
    </p:spTree>
    <p:extLst>
      <p:ext uri="{BB962C8B-B14F-4D97-AF65-F5344CB8AC3E}">
        <p14:creationId xmlns:p14="http://schemas.microsoft.com/office/powerpoint/2010/main" xmlns="" val="36247410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E" dirty="0"/>
          </a:p>
        </p:txBody>
      </p:sp>
      <p:pic>
        <p:nvPicPr>
          <p:cNvPr id="1026" name="Picture 2" descr="Image result for the global development goals"/>
          <p:cNvPicPr>
            <a:picLocks noGrp="1" noChangeAspect="1" noChangeArrowheads="1"/>
          </p:cNvPicPr>
          <p:nvPr>
            <p:ph idx="1"/>
          </p:nvPr>
        </p:nvPicPr>
        <p:blipFill>
          <a:blip r:embed="rId2" cstate="print"/>
          <a:srcRect/>
          <a:stretch>
            <a:fillRect/>
          </a:stretch>
        </p:blipFill>
        <p:spPr bwMode="auto">
          <a:xfrm>
            <a:off x="1187624" y="1414311"/>
            <a:ext cx="6552728" cy="5443689"/>
          </a:xfrm>
          <a:prstGeom prst="rect">
            <a:avLst/>
          </a:prstGeom>
          <a:noFill/>
        </p:spPr>
      </p:pic>
    </p:spTree>
    <p:extLst>
      <p:ext uri="{BB962C8B-B14F-4D97-AF65-F5344CB8AC3E}">
        <p14:creationId xmlns:p14="http://schemas.microsoft.com/office/powerpoint/2010/main" xmlns="" val="1524978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Life on Land</a:t>
            </a:r>
            <a:endParaRPr lang="en-IE" dirty="0"/>
          </a:p>
        </p:txBody>
      </p:sp>
      <p:sp>
        <p:nvSpPr>
          <p:cNvPr id="3" name="Rectangle 2"/>
          <p:cNvSpPr/>
          <p:nvPr/>
        </p:nvSpPr>
        <p:spPr>
          <a:xfrm>
            <a:off x="179512" y="1268760"/>
            <a:ext cx="9217024" cy="3108543"/>
          </a:xfrm>
          <a:prstGeom prst="rect">
            <a:avLst/>
          </a:prstGeom>
        </p:spPr>
        <p:txBody>
          <a:bodyPr wrap="square">
            <a:spAutoFit/>
          </a:bodyPr>
          <a:lstStyle/>
          <a:p>
            <a:pPr>
              <a:buFont typeface="Arial" pitchFamily="34" charset="0"/>
              <a:buChar char="•"/>
            </a:pPr>
            <a:r>
              <a:rPr lang="en-IE" sz="2800" b="1" dirty="0" smtClean="0"/>
              <a:t>Global development goal number 15 states that we must protect and restore life on land by 2030. </a:t>
            </a:r>
          </a:p>
          <a:p>
            <a:pPr>
              <a:buFont typeface="Arial" pitchFamily="34" charset="0"/>
              <a:buChar char="•"/>
            </a:pPr>
            <a:endParaRPr lang="en-IE" sz="2800" b="1" dirty="0" smtClean="0"/>
          </a:p>
          <a:p>
            <a:pPr>
              <a:buFont typeface="Arial" pitchFamily="34" charset="0"/>
              <a:buChar char="•"/>
            </a:pPr>
            <a:r>
              <a:rPr lang="en-IE" sz="2800" b="1" dirty="0" smtClean="0"/>
              <a:t> To help save the Amur Leopard and the </a:t>
            </a:r>
            <a:r>
              <a:rPr lang="en-IE" sz="2800" b="1" dirty="0" err="1" smtClean="0"/>
              <a:t>Grevy</a:t>
            </a:r>
            <a:r>
              <a:rPr lang="en-IE" sz="2800" b="1" dirty="0" smtClean="0"/>
              <a:t> Zebra</a:t>
            </a:r>
          </a:p>
          <a:p>
            <a:r>
              <a:rPr lang="en-IE" sz="2800" b="1" dirty="0" smtClean="0"/>
              <a:t>   buy our frames today. </a:t>
            </a:r>
          </a:p>
          <a:p>
            <a:endParaRPr lang="en-IE" sz="2800" b="1" dirty="0" smtClean="0"/>
          </a:p>
          <a:p>
            <a:endParaRPr lang="en-IE" sz="2800" dirty="0"/>
          </a:p>
        </p:txBody>
      </p:sp>
      <p:sp>
        <p:nvSpPr>
          <p:cNvPr id="9218" name="AutoShape 2" descr="Image result for global goals life on la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E"/>
          </a:p>
        </p:txBody>
      </p:sp>
      <p:sp>
        <p:nvSpPr>
          <p:cNvPr id="9220" name="AutoShape 4" descr="Image result for global goals life on la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E"/>
          </a:p>
        </p:txBody>
      </p:sp>
      <p:pic>
        <p:nvPicPr>
          <p:cNvPr id="9222" name="Picture 6" descr="Related image"/>
          <p:cNvPicPr>
            <a:picLocks noChangeAspect="1" noChangeArrowheads="1"/>
          </p:cNvPicPr>
          <p:nvPr/>
        </p:nvPicPr>
        <p:blipFill>
          <a:blip r:embed="rId2" cstate="print"/>
          <a:srcRect/>
          <a:stretch>
            <a:fillRect/>
          </a:stretch>
        </p:blipFill>
        <p:spPr bwMode="auto">
          <a:xfrm>
            <a:off x="4427984" y="3068960"/>
            <a:ext cx="3528392" cy="3528392"/>
          </a:xfrm>
          <a:prstGeom prst="rect">
            <a:avLst/>
          </a:prstGeom>
          <a:noFill/>
        </p:spPr>
      </p:pic>
    </p:spTree>
    <p:extLst>
      <p:ext uri="{BB962C8B-B14F-4D97-AF65-F5344CB8AC3E}">
        <p14:creationId xmlns:p14="http://schemas.microsoft.com/office/powerpoint/2010/main" xmlns="" val="11192895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Life on Water</a:t>
            </a:r>
            <a:endParaRPr lang="en-IE" dirty="0"/>
          </a:p>
        </p:txBody>
      </p:sp>
      <p:sp>
        <p:nvSpPr>
          <p:cNvPr id="3" name="Rectangle 2"/>
          <p:cNvSpPr/>
          <p:nvPr/>
        </p:nvSpPr>
        <p:spPr>
          <a:xfrm>
            <a:off x="179512" y="1340768"/>
            <a:ext cx="8496944" cy="2246769"/>
          </a:xfrm>
          <a:prstGeom prst="rect">
            <a:avLst/>
          </a:prstGeom>
        </p:spPr>
        <p:txBody>
          <a:bodyPr wrap="square">
            <a:spAutoFit/>
          </a:bodyPr>
          <a:lstStyle/>
          <a:p>
            <a:pPr>
              <a:buFont typeface="Arial" pitchFamily="34" charset="0"/>
              <a:buChar char="•"/>
            </a:pPr>
            <a:r>
              <a:rPr lang="en-IE" sz="2800" b="1" dirty="0" smtClean="0"/>
              <a:t>Global development goal number 14 states that we must conserve our oceans and seas. </a:t>
            </a:r>
          </a:p>
          <a:p>
            <a:pPr>
              <a:buFont typeface="Arial" pitchFamily="34" charset="0"/>
              <a:buChar char="•"/>
            </a:pPr>
            <a:endParaRPr lang="en-IE" sz="2800" b="1" dirty="0" smtClean="0"/>
          </a:p>
          <a:p>
            <a:pPr>
              <a:buFont typeface="Arial" pitchFamily="34" charset="0"/>
              <a:buChar char="•"/>
            </a:pPr>
            <a:r>
              <a:rPr lang="en-IE" sz="2800" b="1" dirty="0" smtClean="0"/>
              <a:t> To help save the 100 million year old Hawksbill Turtle</a:t>
            </a:r>
          </a:p>
          <a:p>
            <a:r>
              <a:rPr lang="en-IE" sz="2800" b="1" dirty="0" smtClean="0"/>
              <a:t>   buy our frames today</a:t>
            </a:r>
            <a:endParaRPr lang="en-IE" sz="2800" dirty="0"/>
          </a:p>
        </p:txBody>
      </p:sp>
      <p:sp>
        <p:nvSpPr>
          <p:cNvPr id="8194" name="AutoShape 2" descr="Image result for global goals life on wat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E"/>
          </a:p>
        </p:txBody>
      </p:sp>
      <p:sp>
        <p:nvSpPr>
          <p:cNvPr id="8196" name="AutoShape 4" descr="Image result for global goals life on wat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E"/>
          </a:p>
        </p:txBody>
      </p:sp>
      <p:pic>
        <p:nvPicPr>
          <p:cNvPr id="8198" name="Picture 6" descr="Related image"/>
          <p:cNvPicPr>
            <a:picLocks noChangeAspect="1" noChangeArrowheads="1"/>
          </p:cNvPicPr>
          <p:nvPr/>
        </p:nvPicPr>
        <p:blipFill>
          <a:blip r:embed="rId2" cstate="print"/>
          <a:srcRect/>
          <a:stretch>
            <a:fillRect/>
          </a:stretch>
        </p:blipFill>
        <p:spPr bwMode="auto">
          <a:xfrm>
            <a:off x="4211960" y="3429000"/>
            <a:ext cx="2880320" cy="2880320"/>
          </a:xfrm>
          <a:prstGeom prst="rect">
            <a:avLst/>
          </a:prstGeom>
          <a:noFill/>
        </p:spPr>
      </p:pic>
    </p:spTree>
    <p:extLst>
      <p:ext uri="{BB962C8B-B14F-4D97-AF65-F5344CB8AC3E}">
        <p14:creationId xmlns:p14="http://schemas.microsoft.com/office/powerpoint/2010/main" xmlns="" val="4241202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Our JEP Story So Far..........</a:t>
            </a:r>
            <a:endParaRPr lang="en-IE" dirty="0"/>
          </a:p>
        </p:txBody>
      </p:sp>
      <p:sp>
        <p:nvSpPr>
          <p:cNvPr id="3" name="Content Placeholder 2"/>
          <p:cNvSpPr>
            <a:spLocks noGrp="1"/>
          </p:cNvSpPr>
          <p:nvPr>
            <p:ph idx="1"/>
          </p:nvPr>
        </p:nvSpPr>
        <p:spPr/>
        <p:txBody>
          <a:bodyPr/>
          <a:lstStyle/>
          <a:p>
            <a:pPr>
              <a:buNone/>
            </a:pPr>
            <a:r>
              <a:rPr lang="en-IE" dirty="0" smtClean="0"/>
              <a:t>We got a visit from 3 Dragons, Ms. Alma Quinn,       our Principal, Mr. O’ Connor, one of the school teachers and Mr. Paul Coyle, the owner of the Fruit and </a:t>
            </a:r>
            <a:r>
              <a:rPr lang="en-IE" dirty="0" err="1" smtClean="0"/>
              <a:t>Veg</a:t>
            </a:r>
            <a:r>
              <a:rPr lang="en-IE" dirty="0" smtClean="0"/>
              <a:t> shop. They gave us useful information on our products and then we took a vote, the E.A.S Snow globes won the vote.</a:t>
            </a:r>
          </a:p>
          <a:p>
            <a:pPr>
              <a:buNone/>
            </a:pPr>
            <a:r>
              <a:rPr lang="en-IE" dirty="0" smtClean="0"/>
              <a:t>                                   </a:t>
            </a:r>
            <a:endParaRPr lang="en-IE" dirty="0"/>
          </a:p>
        </p:txBody>
      </p:sp>
      <p:pic>
        <p:nvPicPr>
          <p:cNvPr id="12290" name="Picture 2" descr="Image result for empty snow globe"/>
          <p:cNvPicPr>
            <a:picLocks noChangeAspect="1" noChangeArrowheads="1"/>
          </p:cNvPicPr>
          <p:nvPr/>
        </p:nvPicPr>
        <p:blipFill>
          <a:blip r:embed="rId2" cstate="print"/>
          <a:srcRect/>
          <a:stretch>
            <a:fillRect/>
          </a:stretch>
        </p:blipFill>
        <p:spPr bwMode="auto">
          <a:xfrm>
            <a:off x="611561" y="4797152"/>
            <a:ext cx="3036337" cy="206084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20522"/>
            <a:ext cx="7206140" cy="707886"/>
          </a:xfrm>
          <a:prstGeom prst="rect">
            <a:avLst/>
          </a:prstGeom>
          <a:noFill/>
        </p:spPr>
        <p:txBody>
          <a:bodyPr wrap="none" rtlCol="0">
            <a:spAutoFit/>
          </a:bodyPr>
          <a:lstStyle/>
          <a:p>
            <a:r>
              <a:rPr lang="en-IE" sz="4000" dirty="0" smtClean="0"/>
              <a:t>Carrying out our Market Research</a:t>
            </a:r>
            <a:endParaRPr lang="en-IE" sz="40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1556792"/>
            <a:ext cx="2088232" cy="27843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4" descr="C:\Users\Claire Pigott\AppData\Local\Packages\Microsoft.MicrosoftEdge_8wekyb3d8bbwe\TempState\Downloads\20180205_101350.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54716" y="1241555"/>
            <a:ext cx="2845475" cy="2062336"/>
          </a:xfrm>
          <a:prstGeom prst="rect">
            <a:avLst/>
          </a:prstGeom>
          <a:noFill/>
          <a:ln>
            <a:noFill/>
          </a:ln>
        </p:spPr>
      </p:pic>
    </p:spTree>
    <p:extLst>
      <p:ext uri="{BB962C8B-B14F-4D97-AF65-F5344CB8AC3E}">
        <p14:creationId xmlns:p14="http://schemas.microsoft.com/office/powerpoint/2010/main" xmlns="" val="14968780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815"/>
            <a:ext cx="8229600" cy="1143000"/>
          </a:xfrm>
        </p:spPr>
        <p:txBody>
          <a:bodyPr/>
          <a:lstStyle/>
          <a:p>
            <a:r>
              <a:rPr lang="en-IE" dirty="0" smtClean="0"/>
              <a:t>Our Business Visitor </a:t>
            </a:r>
            <a:endParaRPr lang="en-IE" dirty="0"/>
          </a:p>
        </p:txBody>
      </p:sp>
      <p:sp>
        <p:nvSpPr>
          <p:cNvPr id="3" name="Content Placeholder 2"/>
          <p:cNvSpPr>
            <a:spLocks noGrp="1"/>
          </p:cNvSpPr>
          <p:nvPr>
            <p:ph idx="1"/>
          </p:nvPr>
        </p:nvSpPr>
        <p:spPr>
          <a:xfrm>
            <a:off x="395536" y="892258"/>
            <a:ext cx="8229600" cy="4525963"/>
          </a:xfrm>
        </p:spPr>
        <p:txBody>
          <a:bodyPr/>
          <a:lstStyle/>
          <a:p>
            <a:r>
              <a:rPr lang="en-IE" dirty="0" smtClean="0"/>
              <a:t>We had a business visitor in our class. His name was Gary Creighton. He is Emma`s Dad. Gary owns a company called Dublin Flexible Packaging. He talked to us about all we needed to know about starting and running a business.</a:t>
            </a:r>
            <a:endParaRPr lang="en-IE"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43808" y="3356992"/>
            <a:ext cx="5184576" cy="34023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124745"/>
            <a:ext cx="3900755" cy="45365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4427984" y="1124745"/>
            <a:ext cx="4536504" cy="5293757"/>
          </a:xfrm>
          <a:prstGeom prst="rect">
            <a:avLst/>
          </a:prstGeom>
          <a:noFill/>
        </p:spPr>
        <p:txBody>
          <a:bodyPr wrap="square" rtlCol="0">
            <a:spAutoFit/>
          </a:bodyPr>
          <a:lstStyle/>
          <a:p>
            <a:r>
              <a:rPr lang="en-IE" sz="4000" dirty="0" err="1" smtClean="0"/>
              <a:t>Mr.</a:t>
            </a:r>
            <a:r>
              <a:rPr lang="en-IE" sz="4000" dirty="0" smtClean="0"/>
              <a:t> Creighton brought some raw </a:t>
            </a:r>
          </a:p>
          <a:p>
            <a:r>
              <a:rPr lang="en-IE" sz="4000" dirty="0" smtClean="0"/>
              <a:t>materials to show us how he produces</a:t>
            </a:r>
          </a:p>
          <a:p>
            <a:r>
              <a:rPr lang="en-IE" sz="4000" dirty="0" smtClean="0"/>
              <a:t>his foil bags. He told us if we can get these cheap – we can make a profit. </a:t>
            </a:r>
          </a:p>
          <a:p>
            <a:endParaRPr lang="en-IE" dirty="0"/>
          </a:p>
        </p:txBody>
      </p:sp>
    </p:spTree>
    <p:extLst>
      <p:ext uri="{BB962C8B-B14F-4D97-AF65-F5344CB8AC3E}">
        <p14:creationId xmlns:p14="http://schemas.microsoft.com/office/powerpoint/2010/main" xmlns="" val="1659833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476672"/>
            <a:ext cx="3096344" cy="24786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1" y="3342134"/>
            <a:ext cx="9144000" cy="2554545"/>
          </a:xfrm>
          <a:prstGeom prst="rect">
            <a:avLst/>
          </a:prstGeom>
          <a:noFill/>
        </p:spPr>
        <p:txBody>
          <a:bodyPr wrap="square" rtlCol="0">
            <a:spAutoFit/>
          </a:bodyPr>
          <a:lstStyle/>
          <a:p>
            <a:r>
              <a:rPr lang="en-IE" sz="3200" dirty="0" smtClean="0"/>
              <a:t>He also showed us videos of how his bags are transported to his customers in Europe. We saw a video of his machine making the foil bags also. He advised us to set up a production line for our product and to be careful with “quality control”</a:t>
            </a:r>
            <a:endParaRPr lang="en-IE" sz="3200" dirty="0"/>
          </a:p>
        </p:txBody>
      </p:sp>
    </p:spTree>
    <p:extLst>
      <p:ext uri="{BB962C8B-B14F-4D97-AF65-F5344CB8AC3E}">
        <p14:creationId xmlns:p14="http://schemas.microsoft.com/office/powerpoint/2010/main" xmlns="" val="361098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4021"/>
            <a:ext cx="9061904" cy="707886"/>
          </a:xfrm>
          <a:prstGeom prst="rect">
            <a:avLst/>
          </a:prstGeom>
          <a:noFill/>
        </p:spPr>
        <p:txBody>
          <a:bodyPr wrap="none" rtlCol="0">
            <a:spAutoFit/>
          </a:bodyPr>
          <a:lstStyle/>
          <a:p>
            <a:r>
              <a:rPr lang="en-IE" sz="4000" dirty="0" smtClean="0"/>
              <a:t>Rough Prototype of the E.A.S. </a:t>
            </a:r>
            <a:r>
              <a:rPr lang="en-IE" sz="4000" dirty="0" err="1" smtClean="0"/>
              <a:t>Snowglobes</a:t>
            </a:r>
            <a:r>
              <a:rPr lang="en-IE" sz="4000" dirty="0" smtClean="0"/>
              <a:t> </a:t>
            </a:r>
            <a:endParaRPr lang="en-IE" sz="4000"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11760" y="1458000"/>
            <a:ext cx="4050000" cy="540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68964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Changing Products</a:t>
            </a:r>
            <a:endParaRPr lang="en-IE" dirty="0"/>
          </a:p>
        </p:txBody>
      </p:sp>
      <p:sp>
        <p:nvSpPr>
          <p:cNvPr id="3" name="Content Placeholder 2"/>
          <p:cNvSpPr>
            <a:spLocks noGrp="1"/>
          </p:cNvSpPr>
          <p:nvPr>
            <p:ph idx="1"/>
          </p:nvPr>
        </p:nvSpPr>
        <p:spPr/>
        <p:txBody>
          <a:bodyPr>
            <a:normAutofit lnSpcReduction="10000"/>
          </a:bodyPr>
          <a:lstStyle/>
          <a:p>
            <a:r>
              <a:rPr lang="en-IE" dirty="0" smtClean="0"/>
              <a:t>Well, even though our idea was great, when we did some more research we discovered the animal figurines were very expensive, so we changed our product to Fact Frames. Fact Frames are frames with endangered animals pictures on the front and on the back there will be facts about the animal. There will be a small and a large, the small is €1.50 and the large is €1.75. This way we still get to help the animals in danger.</a:t>
            </a:r>
            <a:endParaRPr lang="en-I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The Frames  </a:t>
            </a:r>
            <a:endParaRPr lang="en-IE" dirty="0"/>
          </a:p>
        </p:txBody>
      </p:sp>
      <p:sp>
        <p:nvSpPr>
          <p:cNvPr id="3" name="Content Placeholder 2"/>
          <p:cNvSpPr>
            <a:spLocks noGrp="1"/>
          </p:cNvSpPr>
          <p:nvPr>
            <p:ph idx="1"/>
          </p:nvPr>
        </p:nvSpPr>
        <p:spPr/>
        <p:txBody>
          <a:bodyPr>
            <a:normAutofit lnSpcReduction="10000"/>
          </a:bodyPr>
          <a:lstStyle/>
          <a:p>
            <a:r>
              <a:rPr lang="en-IE" dirty="0" smtClean="0"/>
              <a:t>This is a rough model the E.A.S fact frames</a:t>
            </a:r>
          </a:p>
          <a:p>
            <a:endParaRPr lang="en-IE" dirty="0" smtClean="0"/>
          </a:p>
          <a:p>
            <a:pPr>
              <a:buNone/>
            </a:pPr>
            <a:r>
              <a:rPr lang="en-IE" dirty="0" smtClean="0"/>
              <a:t>                                                          This rough </a:t>
            </a:r>
          </a:p>
          <a:p>
            <a:pPr>
              <a:buNone/>
            </a:pPr>
            <a:r>
              <a:rPr lang="en-IE" dirty="0" smtClean="0"/>
              <a:t>                                                           model is made</a:t>
            </a:r>
          </a:p>
          <a:p>
            <a:pPr>
              <a:buNone/>
            </a:pPr>
            <a:r>
              <a:rPr lang="en-IE" dirty="0" smtClean="0"/>
              <a:t>                                                           out of lollipop </a:t>
            </a:r>
          </a:p>
          <a:p>
            <a:pPr>
              <a:buNone/>
            </a:pPr>
            <a:r>
              <a:rPr lang="en-IE" dirty="0" smtClean="0"/>
              <a:t>                                                            sticks, glue and </a:t>
            </a:r>
          </a:p>
          <a:p>
            <a:pPr>
              <a:buNone/>
            </a:pPr>
            <a:r>
              <a:rPr lang="en-IE" dirty="0" smtClean="0"/>
              <a:t>                                                            a picture of a</a:t>
            </a:r>
          </a:p>
          <a:p>
            <a:pPr>
              <a:buNone/>
            </a:pPr>
            <a:r>
              <a:rPr lang="en-IE" dirty="0" smtClean="0"/>
              <a:t>                                                                polar bear.</a:t>
            </a:r>
            <a:endParaRPr lang="en-IE"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2348880"/>
            <a:ext cx="5279787" cy="3959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17760"/>
            <a:ext cx="8229600" cy="1143000"/>
          </a:xfrm>
        </p:spPr>
        <p:txBody>
          <a:bodyPr/>
          <a:lstStyle/>
          <a:p>
            <a:r>
              <a:rPr lang="en-IE" dirty="0" smtClean="0"/>
              <a:t>The Hand-crafted Frames  </a:t>
            </a:r>
            <a:endParaRPr lang="en-IE" dirty="0"/>
          </a:p>
        </p:txBody>
      </p:sp>
      <p:sp>
        <p:nvSpPr>
          <p:cNvPr id="3" name="Content Placeholder 2"/>
          <p:cNvSpPr>
            <a:spLocks noGrp="1"/>
          </p:cNvSpPr>
          <p:nvPr>
            <p:ph idx="1"/>
          </p:nvPr>
        </p:nvSpPr>
        <p:spPr>
          <a:xfrm>
            <a:off x="395536" y="1124744"/>
            <a:ext cx="8229600" cy="4525963"/>
          </a:xfrm>
        </p:spPr>
        <p:txBody>
          <a:bodyPr>
            <a:normAutofit/>
          </a:bodyPr>
          <a:lstStyle/>
          <a:p>
            <a:r>
              <a:rPr lang="en-IE" dirty="0" smtClean="0"/>
              <a:t>Here are some sample products. This is the</a:t>
            </a:r>
          </a:p>
          <a:p>
            <a:pPr marL="0" indent="0">
              <a:buNone/>
            </a:pPr>
            <a:r>
              <a:rPr lang="en-IE" dirty="0"/>
              <a:t>f</a:t>
            </a:r>
            <a:r>
              <a:rPr lang="en-IE" dirty="0" smtClean="0"/>
              <a:t>ront of the frames : </a:t>
            </a:r>
          </a:p>
          <a:p>
            <a:endParaRPr lang="en-IE" dirty="0" smtClean="0"/>
          </a:p>
          <a:p>
            <a:pPr>
              <a:buNone/>
            </a:pPr>
            <a:r>
              <a:rPr lang="en-IE" dirty="0" smtClean="0"/>
              <a:t>.</a:t>
            </a:r>
            <a:endParaRPr lang="en-IE"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63688" y="2420888"/>
            <a:ext cx="5760640" cy="4050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61125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1275880"/>
            <a:ext cx="6840760" cy="51305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1763688" y="476672"/>
            <a:ext cx="5785558" cy="584775"/>
          </a:xfrm>
          <a:prstGeom prst="rect">
            <a:avLst/>
          </a:prstGeom>
          <a:noFill/>
        </p:spPr>
        <p:txBody>
          <a:bodyPr wrap="none" rtlCol="0">
            <a:spAutoFit/>
          </a:bodyPr>
          <a:lstStyle/>
          <a:p>
            <a:pPr algn="ctr"/>
            <a:r>
              <a:rPr lang="en-IE" sz="3200" dirty="0" smtClean="0"/>
              <a:t>And this is the back with the facts</a:t>
            </a:r>
            <a:endParaRPr lang="en-IE" sz="3200" dirty="0"/>
          </a:p>
        </p:txBody>
      </p:sp>
    </p:spTree>
    <p:extLst>
      <p:ext uri="{BB962C8B-B14F-4D97-AF65-F5344CB8AC3E}">
        <p14:creationId xmlns:p14="http://schemas.microsoft.com/office/powerpoint/2010/main" xmlns="" val="1345738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IE" dirty="0" smtClean="0"/>
              <a:t>Meet The Teams !</a:t>
            </a:r>
            <a:endParaRPr lang="en-IE" dirty="0"/>
          </a:p>
        </p:txBody>
      </p:sp>
      <p:sp>
        <p:nvSpPr>
          <p:cNvPr id="3" name="Content Placeholder 2"/>
          <p:cNvSpPr>
            <a:spLocks noGrp="1"/>
          </p:cNvSpPr>
          <p:nvPr>
            <p:ph idx="1"/>
          </p:nvPr>
        </p:nvSpPr>
        <p:spPr>
          <a:xfrm>
            <a:off x="395536" y="836712"/>
            <a:ext cx="8229600" cy="5760640"/>
          </a:xfrm>
        </p:spPr>
        <p:txBody>
          <a:bodyPr>
            <a:normAutofit/>
          </a:bodyPr>
          <a:lstStyle/>
          <a:p>
            <a:r>
              <a:rPr lang="en-IE" dirty="0" smtClean="0"/>
              <a:t>Meet the finance team - Emma Creighton , </a:t>
            </a:r>
            <a:r>
              <a:rPr lang="en-IE" dirty="0" err="1" smtClean="0"/>
              <a:t>Kaci</a:t>
            </a:r>
            <a:r>
              <a:rPr lang="en-IE" dirty="0" smtClean="0"/>
              <a:t> Stokes, </a:t>
            </a:r>
            <a:r>
              <a:rPr lang="en-IE" dirty="0" err="1" smtClean="0"/>
              <a:t>Kila</a:t>
            </a:r>
            <a:r>
              <a:rPr lang="en-IE" dirty="0" smtClean="0"/>
              <a:t> Maher and Fiona </a:t>
            </a:r>
            <a:r>
              <a:rPr lang="en-IE" dirty="0" err="1" smtClean="0"/>
              <a:t>Plesca</a:t>
            </a:r>
            <a:endParaRPr lang="en-IE" dirty="0" smtClean="0"/>
          </a:p>
          <a:p>
            <a:endParaRPr lang="en-IE" dirty="0" smtClean="0"/>
          </a:p>
          <a:p>
            <a:pPr marL="0" indent="0">
              <a:buNone/>
            </a:pPr>
            <a:endParaRPr lang="en-IE" dirty="0"/>
          </a:p>
          <a:p>
            <a:endParaRPr lang="en-IE" dirty="0" smtClean="0"/>
          </a:p>
          <a:p>
            <a:endParaRPr lang="en-IE" dirty="0"/>
          </a:p>
          <a:p>
            <a:pPr marL="0" indent="0">
              <a:buNone/>
            </a:pPr>
            <a:endParaRPr lang="en-IE" dirty="0" smtClean="0"/>
          </a:p>
          <a:p>
            <a:endParaRPr lang="en-IE" dirty="0" smtClean="0"/>
          </a:p>
          <a:p>
            <a:r>
              <a:rPr lang="en-IE" dirty="0" smtClean="0"/>
              <a:t>We took investments from the class and decided how much to donate to WWF. </a:t>
            </a:r>
            <a:endParaRPr lang="en-IE"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1916832"/>
            <a:ext cx="5910423" cy="35910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317119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Meet The Teams!</a:t>
            </a:r>
            <a:endParaRPr lang="en-IE" dirty="0"/>
          </a:p>
        </p:txBody>
      </p:sp>
      <p:sp>
        <p:nvSpPr>
          <p:cNvPr id="3" name="Content Placeholder 2"/>
          <p:cNvSpPr>
            <a:spLocks noGrp="1"/>
          </p:cNvSpPr>
          <p:nvPr>
            <p:ph idx="1"/>
          </p:nvPr>
        </p:nvSpPr>
        <p:spPr/>
        <p:txBody>
          <a:bodyPr>
            <a:normAutofit/>
          </a:bodyPr>
          <a:lstStyle/>
          <a:p>
            <a:pPr>
              <a:buFont typeface="Wingdings" pitchFamily="2" charset="2"/>
              <a:buChar char="§"/>
            </a:pPr>
            <a:r>
              <a:rPr lang="en-IE" dirty="0" smtClean="0"/>
              <a:t> Meet the Story telling team  - Emily-Kate Greene, Erin </a:t>
            </a:r>
            <a:r>
              <a:rPr lang="en-IE" dirty="0" err="1" smtClean="0"/>
              <a:t>Finnerty</a:t>
            </a:r>
            <a:r>
              <a:rPr lang="en-IE" dirty="0" smtClean="0"/>
              <a:t> Hackett, Nicole </a:t>
            </a:r>
            <a:r>
              <a:rPr lang="en-IE" dirty="0" err="1" smtClean="0"/>
              <a:t>Coombes</a:t>
            </a:r>
            <a:r>
              <a:rPr lang="en-IE" dirty="0" smtClean="0"/>
              <a:t> and Shannon Farrell</a:t>
            </a:r>
          </a:p>
          <a:p>
            <a:pPr>
              <a:buFont typeface="Wingdings" pitchFamily="2" charset="2"/>
              <a:buChar char="§"/>
            </a:pPr>
            <a:endParaRPr lang="en-IE" dirty="0" smtClean="0"/>
          </a:p>
          <a:p>
            <a:pPr>
              <a:buFont typeface="Wingdings" pitchFamily="2" charset="2"/>
              <a:buChar char="§"/>
            </a:pPr>
            <a:r>
              <a:rPr lang="en-IE" dirty="0" smtClean="0"/>
              <a:t>We made this </a:t>
            </a:r>
            <a:r>
              <a:rPr lang="en-IE" dirty="0" err="1" smtClean="0"/>
              <a:t>powerpoint</a:t>
            </a:r>
            <a:r>
              <a:rPr lang="en-IE" dirty="0" smtClean="0"/>
              <a:t> to tell everyone about our business E.A.S. </a:t>
            </a:r>
          </a:p>
        </p:txBody>
      </p:sp>
    </p:spTree>
    <p:extLst>
      <p:ext uri="{BB962C8B-B14F-4D97-AF65-F5344CB8AC3E}">
        <p14:creationId xmlns:p14="http://schemas.microsoft.com/office/powerpoint/2010/main" xmlns="" val="3483695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IE" dirty="0" smtClean="0"/>
              <a:t>Meet The Teams!</a:t>
            </a:r>
            <a:endParaRPr lang="en-IE" dirty="0"/>
          </a:p>
        </p:txBody>
      </p:sp>
      <p:sp>
        <p:nvSpPr>
          <p:cNvPr id="3" name="Content Placeholder 2"/>
          <p:cNvSpPr>
            <a:spLocks noGrp="1"/>
          </p:cNvSpPr>
          <p:nvPr>
            <p:ph idx="1"/>
          </p:nvPr>
        </p:nvSpPr>
        <p:spPr>
          <a:xfrm>
            <a:off x="395536" y="980728"/>
            <a:ext cx="8229600" cy="5760640"/>
          </a:xfrm>
        </p:spPr>
        <p:txBody>
          <a:bodyPr>
            <a:normAutofit lnSpcReduction="10000"/>
          </a:bodyPr>
          <a:lstStyle/>
          <a:p>
            <a:r>
              <a:rPr lang="en-IE" dirty="0" smtClean="0"/>
              <a:t> Meet The Design and Production team Amber Eastwood , Jamie Matthews , Molly O’ Gorman and Bobbi Smyth</a:t>
            </a:r>
          </a:p>
          <a:p>
            <a:pPr marL="0" indent="0">
              <a:buNone/>
            </a:pPr>
            <a:endParaRPr lang="en-IE" dirty="0" smtClean="0"/>
          </a:p>
          <a:p>
            <a:endParaRPr lang="en-IE" dirty="0"/>
          </a:p>
          <a:p>
            <a:endParaRPr lang="en-IE" dirty="0" smtClean="0"/>
          </a:p>
          <a:p>
            <a:pPr marL="0" indent="0">
              <a:buNone/>
            </a:pPr>
            <a:r>
              <a:rPr lang="en-IE" dirty="0" smtClean="0"/>
              <a:t> </a:t>
            </a:r>
          </a:p>
          <a:p>
            <a:endParaRPr lang="en-IE" dirty="0" smtClean="0"/>
          </a:p>
          <a:p>
            <a:pPr marL="0" indent="0">
              <a:buNone/>
            </a:pPr>
            <a:endParaRPr lang="en-IE" dirty="0" smtClean="0"/>
          </a:p>
          <a:p>
            <a:r>
              <a:rPr lang="en-IE" dirty="0" smtClean="0"/>
              <a:t> This team designed our frames – they chose animals, colours and what facts to include. </a:t>
            </a:r>
            <a:endParaRPr lang="en-IE"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2519201"/>
            <a:ext cx="5688632" cy="32129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25600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IE" dirty="0" smtClean="0"/>
              <a:t>Meet The Teams!</a:t>
            </a:r>
            <a:endParaRPr lang="en-IE" dirty="0"/>
          </a:p>
        </p:txBody>
      </p:sp>
      <p:sp>
        <p:nvSpPr>
          <p:cNvPr id="3" name="Content Placeholder 2"/>
          <p:cNvSpPr>
            <a:spLocks noGrp="1"/>
          </p:cNvSpPr>
          <p:nvPr>
            <p:ph idx="1"/>
          </p:nvPr>
        </p:nvSpPr>
        <p:spPr>
          <a:xfrm>
            <a:off x="395536" y="908720"/>
            <a:ext cx="8229600" cy="5760640"/>
          </a:xfrm>
        </p:spPr>
        <p:txBody>
          <a:bodyPr>
            <a:normAutofit fontScale="92500"/>
          </a:bodyPr>
          <a:lstStyle/>
          <a:p>
            <a:r>
              <a:rPr lang="en-IE" dirty="0" smtClean="0"/>
              <a:t>Meet The Sales Team  - </a:t>
            </a:r>
            <a:r>
              <a:rPr lang="en-IE" dirty="0" err="1" smtClean="0"/>
              <a:t>Alannah</a:t>
            </a:r>
            <a:r>
              <a:rPr lang="en-IE" dirty="0" smtClean="0"/>
              <a:t> </a:t>
            </a:r>
            <a:r>
              <a:rPr lang="en-IE" dirty="0" err="1" smtClean="0"/>
              <a:t>Lawlor</a:t>
            </a:r>
            <a:r>
              <a:rPr lang="en-IE" dirty="0" smtClean="0"/>
              <a:t>, </a:t>
            </a:r>
            <a:r>
              <a:rPr lang="en-IE" dirty="0" err="1" smtClean="0"/>
              <a:t>Jainaba</a:t>
            </a:r>
            <a:r>
              <a:rPr lang="en-IE" dirty="0" smtClean="0"/>
              <a:t> </a:t>
            </a:r>
            <a:r>
              <a:rPr lang="en-IE" dirty="0" err="1" smtClean="0"/>
              <a:t>Bance</a:t>
            </a:r>
            <a:r>
              <a:rPr lang="en-IE" dirty="0" smtClean="0"/>
              <a:t> , </a:t>
            </a:r>
            <a:r>
              <a:rPr lang="en-IE" dirty="0" err="1" smtClean="0"/>
              <a:t>Karly</a:t>
            </a:r>
            <a:r>
              <a:rPr lang="en-IE" dirty="0" smtClean="0"/>
              <a:t> O’ Neill and  Louise O’ Brien </a:t>
            </a:r>
          </a:p>
          <a:p>
            <a:pPr marL="0" indent="0">
              <a:buNone/>
            </a:pPr>
            <a:endParaRPr lang="en-IE" dirty="0"/>
          </a:p>
          <a:p>
            <a:endParaRPr lang="en-IE" dirty="0" smtClean="0"/>
          </a:p>
          <a:p>
            <a:pPr marL="0" indent="0">
              <a:buNone/>
            </a:pPr>
            <a:endParaRPr lang="en-IE" dirty="0"/>
          </a:p>
          <a:p>
            <a:endParaRPr lang="en-IE" dirty="0" smtClean="0"/>
          </a:p>
          <a:p>
            <a:r>
              <a:rPr lang="en-IE" dirty="0" smtClean="0"/>
              <a:t>This team have made lots of decisions about Showcase day on April 10</a:t>
            </a:r>
            <a:r>
              <a:rPr lang="en-IE" baseline="30000" dirty="0" smtClean="0"/>
              <a:t>th</a:t>
            </a:r>
            <a:r>
              <a:rPr lang="en-IE" dirty="0" smtClean="0"/>
              <a:t> in the school hall. </a:t>
            </a:r>
          </a:p>
          <a:p>
            <a:r>
              <a:rPr lang="en-IE" dirty="0" smtClean="0"/>
              <a:t>They are going to make sure lots of animal facts</a:t>
            </a:r>
            <a:r>
              <a:rPr lang="en-IE" dirty="0"/>
              <a:t> </a:t>
            </a:r>
            <a:r>
              <a:rPr lang="en-IE" dirty="0" smtClean="0"/>
              <a:t>and reports will be on the walls and posters about the Global Goals. </a:t>
            </a:r>
          </a:p>
        </p:txBody>
      </p:sp>
    </p:spTree>
    <p:extLst>
      <p:ext uri="{BB962C8B-B14F-4D97-AF65-F5344CB8AC3E}">
        <p14:creationId xmlns:p14="http://schemas.microsoft.com/office/powerpoint/2010/main" xmlns="" val="35672304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Meet The Teams!</a:t>
            </a:r>
            <a:endParaRPr lang="en-IE" dirty="0"/>
          </a:p>
        </p:txBody>
      </p:sp>
      <p:sp>
        <p:nvSpPr>
          <p:cNvPr id="3" name="Content Placeholder 2"/>
          <p:cNvSpPr>
            <a:spLocks noGrp="1"/>
          </p:cNvSpPr>
          <p:nvPr>
            <p:ph idx="1"/>
          </p:nvPr>
        </p:nvSpPr>
        <p:spPr/>
        <p:txBody>
          <a:bodyPr>
            <a:normAutofit/>
          </a:bodyPr>
          <a:lstStyle/>
          <a:p>
            <a:r>
              <a:rPr lang="en-IE" dirty="0" smtClean="0"/>
              <a:t>Meet The Marketing Team : Brooke O Brien, Courtney Collins, Zoe Howe and Caitlin Delany</a:t>
            </a:r>
          </a:p>
          <a:p>
            <a:endParaRPr lang="en-IE" dirty="0" smtClean="0"/>
          </a:p>
          <a:p>
            <a:r>
              <a:rPr lang="en-IE" dirty="0" smtClean="0"/>
              <a:t>This team has an important job. They advertise</a:t>
            </a:r>
            <a:r>
              <a:rPr lang="en-IE" dirty="0"/>
              <a:t> </a:t>
            </a:r>
            <a:r>
              <a:rPr lang="en-IE" dirty="0" smtClean="0"/>
              <a:t>our product around the school and raise awareness of Global Goals 14 and 15.</a:t>
            </a:r>
          </a:p>
          <a:p>
            <a:pPr>
              <a:buNone/>
            </a:pPr>
            <a:endParaRPr lang="en-IE" dirty="0" smtClean="0"/>
          </a:p>
        </p:txBody>
      </p:sp>
    </p:spTree>
    <p:extLst>
      <p:ext uri="{BB962C8B-B14F-4D97-AF65-F5344CB8AC3E}">
        <p14:creationId xmlns:p14="http://schemas.microsoft.com/office/powerpoint/2010/main" xmlns="" val="21880030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These are some pictures of us working on the Fact Frames</a:t>
            </a:r>
            <a:endParaRPr lang="en-IE" dirty="0"/>
          </a:p>
        </p:txBody>
      </p:sp>
      <p:sp>
        <p:nvSpPr>
          <p:cNvPr id="3" name="Content Placeholder 2"/>
          <p:cNvSpPr>
            <a:spLocks noGrp="1"/>
          </p:cNvSpPr>
          <p:nvPr>
            <p:ph idx="1"/>
          </p:nvPr>
        </p:nvSpPr>
        <p:spPr/>
        <p:txBody>
          <a:bodyPr/>
          <a:lstStyle/>
          <a:p>
            <a:pPr>
              <a:buNone/>
            </a:pPr>
            <a:endParaRPr lang="en-IE" dirty="0"/>
          </a:p>
        </p:txBody>
      </p:sp>
      <p:pic>
        <p:nvPicPr>
          <p:cNvPr id="3073" name="Picture 1" descr="C:\Users\cpigott\Downloads\20180314_141608.jpg"/>
          <p:cNvPicPr>
            <a:picLocks noChangeAspect="1" noChangeArrowheads="1"/>
          </p:cNvPicPr>
          <p:nvPr/>
        </p:nvPicPr>
        <p:blipFill>
          <a:blip r:embed="rId2" cstate="print"/>
          <a:srcRect/>
          <a:stretch>
            <a:fillRect/>
          </a:stretch>
        </p:blipFill>
        <p:spPr bwMode="auto">
          <a:xfrm>
            <a:off x="683568" y="4653136"/>
            <a:ext cx="2154531" cy="2204864"/>
          </a:xfrm>
          <a:prstGeom prst="rect">
            <a:avLst/>
          </a:prstGeom>
          <a:noFill/>
        </p:spPr>
      </p:pic>
      <p:pic>
        <p:nvPicPr>
          <p:cNvPr id="3074" name="Picture 2" descr="C:\Users\cpigott\Downloads\20180314_141601.jpg"/>
          <p:cNvPicPr>
            <a:picLocks noChangeAspect="1" noChangeArrowheads="1"/>
          </p:cNvPicPr>
          <p:nvPr/>
        </p:nvPicPr>
        <p:blipFill>
          <a:blip r:embed="rId3" cstate="print"/>
          <a:srcRect/>
          <a:stretch>
            <a:fillRect/>
          </a:stretch>
        </p:blipFill>
        <p:spPr bwMode="auto">
          <a:xfrm>
            <a:off x="3779912" y="4646975"/>
            <a:ext cx="2232248" cy="2211025"/>
          </a:xfrm>
          <a:prstGeom prst="rect">
            <a:avLst/>
          </a:prstGeom>
          <a:noFill/>
        </p:spPr>
      </p:pic>
      <p:pic>
        <p:nvPicPr>
          <p:cNvPr id="3075" name="Picture 3" descr="C:\Users\cpigott\Downloads\20180314_141559.jpg"/>
          <p:cNvPicPr>
            <a:picLocks noChangeAspect="1" noChangeArrowheads="1"/>
          </p:cNvPicPr>
          <p:nvPr/>
        </p:nvPicPr>
        <p:blipFill>
          <a:blip r:embed="rId4" cstate="print"/>
          <a:srcRect/>
          <a:stretch>
            <a:fillRect/>
          </a:stretch>
        </p:blipFill>
        <p:spPr bwMode="auto">
          <a:xfrm rot="5400000">
            <a:off x="6876256" y="4673631"/>
            <a:ext cx="2016224" cy="2184369"/>
          </a:xfrm>
          <a:prstGeom prst="rect">
            <a:avLst/>
          </a:prstGeom>
          <a:noFill/>
        </p:spPr>
      </p:pic>
      <p:pic>
        <p:nvPicPr>
          <p:cNvPr id="3076" name="Picture 4" descr="C:\Users\cpigott\Downloads\20180314_141800.jpg"/>
          <p:cNvPicPr>
            <a:picLocks noChangeAspect="1" noChangeArrowheads="1"/>
          </p:cNvPicPr>
          <p:nvPr/>
        </p:nvPicPr>
        <p:blipFill>
          <a:blip r:embed="rId5" cstate="print"/>
          <a:srcRect/>
          <a:stretch>
            <a:fillRect/>
          </a:stretch>
        </p:blipFill>
        <p:spPr bwMode="auto">
          <a:xfrm>
            <a:off x="3635896" y="2305118"/>
            <a:ext cx="2232248" cy="189309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764704"/>
            <a:ext cx="8571515" cy="4524315"/>
          </a:xfrm>
          <a:prstGeom prst="rect">
            <a:avLst/>
          </a:prstGeom>
          <a:noFill/>
        </p:spPr>
        <p:txBody>
          <a:bodyPr wrap="square" rtlCol="0">
            <a:spAutoFit/>
          </a:bodyPr>
          <a:lstStyle/>
          <a:p>
            <a:pPr algn="ctr"/>
            <a:r>
              <a:rPr lang="en-IE" sz="3200" dirty="0" smtClean="0">
                <a:solidFill>
                  <a:srgbClr val="FF0000"/>
                </a:solidFill>
              </a:rPr>
              <a:t>Thank you for coming to our Showcase Day today, Tuesday April 10</a:t>
            </a:r>
            <a:r>
              <a:rPr lang="en-IE" sz="3200" baseline="30000" dirty="0" smtClean="0">
                <a:solidFill>
                  <a:srgbClr val="FF0000"/>
                </a:solidFill>
              </a:rPr>
              <a:t>th</a:t>
            </a:r>
            <a:r>
              <a:rPr lang="en-IE" sz="3200" dirty="0" smtClean="0">
                <a:solidFill>
                  <a:srgbClr val="FF0000"/>
                </a:solidFill>
              </a:rPr>
              <a:t> in the </a:t>
            </a:r>
          </a:p>
          <a:p>
            <a:pPr algn="ctr"/>
            <a:r>
              <a:rPr lang="en-IE" sz="3200" dirty="0" smtClean="0">
                <a:solidFill>
                  <a:srgbClr val="FF0000"/>
                </a:solidFill>
              </a:rPr>
              <a:t>School Hall and for supporting our Business – E.A.S.</a:t>
            </a:r>
          </a:p>
          <a:p>
            <a:endParaRPr lang="en-IE" sz="3200" dirty="0"/>
          </a:p>
          <a:p>
            <a:r>
              <a:rPr lang="en-IE" sz="3200" dirty="0" smtClean="0"/>
              <a:t>                                              BY </a:t>
            </a:r>
          </a:p>
          <a:p>
            <a:endParaRPr lang="en-IE" sz="3200" dirty="0"/>
          </a:p>
          <a:p>
            <a:endParaRPr lang="en-IE" sz="3200" dirty="0" smtClean="0"/>
          </a:p>
          <a:p>
            <a:r>
              <a:rPr lang="en-IE" sz="3200" dirty="0"/>
              <a:t> </a:t>
            </a:r>
            <a:r>
              <a:rPr lang="en-IE" sz="3200" dirty="0" smtClean="0"/>
              <a:t>                                 ROOM 21 6</a:t>
            </a:r>
            <a:r>
              <a:rPr lang="en-IE" sz="3200" baseline="30000" dirty="0" smtClean="0"/>
              <a:t>TH</a:t>
            </a:r>
            <a:r>
              <a:rPr lang="en-IE" sz="3200" dirty="0" smtClean="0"/>
              <a:t> CLASS</a:t>
            </a:r>
            <a:endParaRPr lang="en-IE" sz="3200" dirty="0"/>
          </a:p>
        </p:txBody>
      </p:sp>
    </p:spTree>
    <p:extLst>
      <p:ext uri="{BB962C8B-B14F-4D97-AF65-F5344CB8AC3E}">
        <p14:creationId xmlns:p14="http://schemas.microsoft.com/office/powerpoint/2010/main" xmlns="" val="27541583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56330</TotalTime>
  <Words>831</Words>
  <Application>Microsoft Office PowerPoint</Application>
  <PresentationFormat>On-screen Show (4:3)</PresentationFormat>
  <Paragraphs>90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E.A.S</vt:lpstr>
      <vt:lpstr>All About Our Business</vt:lpstr>
      <vt:lpstr>WWF</vt:lpstr>
      <vt:lpstr>Slide 4</vt:lpstr>
      <vt:lpstr>Life on Land</vt:lpstr>
      <vt:lpstr>Life on Water</vt:lpstr>
      <vt:lpstr>Our JEP Story So Far..........</vt:lpstr>
      <vt:lpstr>Slide 8</vt:lpstr>
      <vt:lpstr>Our Business Visitor </vt:lpstr>
      <vt:lpstr>Slide 10</vt:lpstr>
      <vt:lpstr>Slide 11</vt:lpstr>
      <vt:lpstr>Slide 12</vt:lpstr>
      <vt:lpstr>Changing Products</vt:lpstr>
      <vt:lpstr>The Frames  </vt:lpstr>
      <vt:lpstr>The Hand-crafted Frames  </vt:lpstr>
      <vt:lpstr>Slide 16</vt:lpstr>
      <vt:lpstr>Meet The Teams !</vt:lpstr>
      <vt:lpstr>Meet The Teams!</vt:lpstr>
      <vt:lpstr>Meet The Teams!</vt:lpstr>
      <vt:lpstr>Meet The Teams!</vt:lpstr>
      <vt:lpstr>Meet The Teams!</vt:lpstr>
      <vt:lpstr>These are some pictures of us working on the Fact Frames</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dc:title>
  <dc:creator>cpigott</dc:creator>
  <cp:lastModifiedBy>cpigott</cp:lastModifiedBy>
  <cp:revision>257</cp:revision>
  <dcterms:created xsi:type="dcterms:W3CDTF">2018-02-26T10:40:11Z</dcterms:created>
  <dcterms:modified xsi:type="dcterms:W3CDTF">2018-04-13T15:49:17Z</dcterms:modified>
</cp:coreProperties>
</file>